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7"/>
  </p:notesMasterIdLst>
  <p:sldIdLst>
    <p:sldId id="390" r:id="rId3"/>
    <p:sldId id="393" r:id="rId4"/>
    <p:sldId id="394" r:id="rId5"/>
    <p:sldId id="259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5337" autoAdjust="0"/>
  </p:normalViewPr>
  <p:slideViewPr>
    <p:cSldViewPr snapToGrid="0">
      <p:cViewPr varScale="1">
        <p:scale>
          <a:sx n="88" d="100"/>
          <a:sy n="88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s Ben Arfi" userId="e0494ffc16fdbaf4" providerId="LiveId" clId="{F140130E-E090-4856-BB43-F12F8E95F61E}"/>
    <pc:docChg chg="modSld">
      <pc:chgData name="Anis Ben Arfi" userId="e0494ffc16fdbaf4" providerId="LiveId" clId="{F140130E-E090-4856-BB43-F12F8E95F61E}" dt="2021-03-31T21:11:45.816" v="9" actId="20577"/>
      <pc:docMkLst>
        <pc:docMk/>
      </pc:docMkLst>
      <pc:sldChg chg="modSp mod">
        <pc:chgData name="Anis Ben Arfi" userId="e0494ffc16fdbaf4" providerId="LiveId" clId="{F140130E-E090-4856-BB43-F12F8E95F61E}" dt="2021-03-31T21:11:45.816" v="9" actId="20577"/>
        <pc:sldMkLst>
          <pc:docMk/>
          <pc:sldMk cId="1757086593" sldId="390"/>
        </pc:sldMkLst>
        <pc:spChg chg="mod">
          <ac:chgData name="Anis Ben Arfi" userId="e0494ffc16fdbaf4" providerId="LiveId" clId="{F140130E-E090-4856-BB43-F12F8E95F61E}" dt="2021-03-31T21:11:45.816" v="9" actId="20577"/>
          <ac:spMkLst>
            <pc:docMk/>
            <pc:sldMk cId="1757086593" sldId="390"/>
            <ac:spMk id="22" creationId="{00000000-0000-0000-0000-000000000000}"/>
          </ac:spMkLst>
        </pc:spChg>
      </pc:sldChg>
    </pc:docChg>
  </pc:docChgLst>
  <pc:docChgLst>
    <pc:chgData name="Anis Ben Arfi" userId="e0494ffc16fdbaf4" providerId="LiveId" clId="{8BE05A76-9525-48F5-8A49-8F07C9CDB218}"/>
    <pc:docChg chg="custSel addSld delSld modSld">
      <pc:chgData name="Anis Ben Arfi" userId="e0494ffc16fdbaf4" providerId="LiveId" clId="{8BE05A76-9525-48F5-8A49-8F07C9CDB218}" dt="2022-08-07T14:07:53.075" v="306" actId="20577"/>
      <pc:docMkLst>
        <pc:docMk/>
      </pc:docMkLst>
      <pc:sldChg chg="del">
        <pc:chgData name="Anis Ben Arfi" userId="e0494ffc16fdbaf4" providerId="LiveId" clId="{8BE05A76-9525-48F5-8A49-8F07C9CDB218}" dt="2022-08-07T14:03:50.365" v="71" actId="47"/>
        <pc:sldMkLst>
          <pc:docMk/>
          <pc:sldMk cId="313271181" sldId="256"/>
        </pc:sldMkLst>
      </pc:sldChg>
      <pc:sldChg chg="delSp mod">
        <pc:chgData name="Anis Ben Arfi" userId="e0494ffc16fdbaf4" providerId="LiveId" clId="{8BE05A76-9525-48F5-8A49-8F07C9CDB218}" dt="2022-08-07T14:04:08.625" v="101" actId="478"/>
        <pc:sldMkLst>
          <pc:docMk/>
          <pc:sldMk cId="1448776532" sldId="259"/>
        </pc:sldMkLst>
        <pc:picChg chg="del">
          <ac:chgData name="Anis Ben Arfi" userId="e0494ffc16fdbaf4" providerId="LiveId" clId="{8BE05A76-9525-48F5-8A49-8F07C9CDB218}" dt="2022-08-07T14:04:08.120" v="100" actId="478"/>
          <ac:picMkLst>
            <pc:docMk/>
            <pc:sldMk cId="1448776532" sldId="259"/>
            <ac:picMk id="5" creationId="{35268953-6ECC-4448-8F30-6C415480F956}"/>
          </ac:picMkLst>
        </pc:picChg>
        <pc:picChg chg="del">
          <ac:chgData name="Anis Ben Arfi" userId="e0494ffc16fdbaf4" providerId="LiveId" clId="{8BE05A76-9525-48F5-8A49-8F07C9CDB218}" dt="2022-08-07T14:04:08.625" v="101" actId="478"/>
          <ac:picMkLst>
            <pc:docMk/>
            <pc:sldMk cId="1448776532" sldId="259"/>
            <ac:picMk id="6" creationId="{465F3406-78A9-499D-8865-0CB5D408D20E}"/>
          </ac:picMkLst>
        </pc:picChg>
        <pc:picChg chg="del">
          <ac:chgData name="Anis Ben Arfi" userId="e0494ffc16fdbaf4" providerId="LiveId" clId="{8BE05A76-9525-48F5-8A49-8F07C9CDB218}" dt="2022-08-07T14:04:07.537" v="99" actId="478"/>
          <ac:picMkLst>
            <pc:docMk/>
            <pc:sldMk cId="1448776532" sldId="259"/>
            <ac:picMk id="7" creationId="{ABCAC2F5-FFB3-4EF7-ADE0-F47BAEEA4F15}"/>
          </ac:picMkLst>
        </pc:picChg>
      </pc:sldChg>
      <pc:sldChg chg="del">
        <pc:chgData name="Anis Ben Arfi" userId="e0494ffc16fdbaf4" providerId="LiveId" clId="{8BE05A76-9525-48F5-8A49-8F07C9CDB218}" dt="2022-08-07T14:03:53.110" v="78" actId="47"/>
        <pc:sldMkLst>
          <pc:docMk/>
          <pc:sldMk cId="449730216" sldId="324"/>
        </pc:sldMkLst>
      </pc:sldChg>
      <pc:sldChg chg="del">
        <pc:chgData name="Anis Ben Arfi" userId="e0494ffc16fdbaf4" providerId="LiveId" clId="{8BE05A76-9525-48F5-8A49-8F07C9CDB218}" dt="2022-08-07T14:03:57.240" v="85" actId="47"/>
        <pc:sldMkLst>
          <pc:docMk/>
          <pc:sldMk cId="332875167" sldId="327"/>
        </pc:sldMkLst>
      </pc:sldChg>
      <pc:sldChg chg="del">
        <pc:chgData name="Anis Ben Arfi" userId="e0494ffc16fdbaf4" providerId="LiveId" clId="{8BE05A76-9525-48F5-8A49-8F07C9CDB218}" dt="2022-08-07T14:03:49.716" v="67" actId="47"/>
        <pc:sldMkLst>
          <pc:docMk/>
          <pc:sldMk cId="764789740" sldId="338"/>
        </pc:sldMkLst>
      </pc:sldChg>
      <pc:sldChg chg="del">
        <pc:chgData name="Anis Ben Arfi" userId="e0494ffc16fdbaf4" providerId="LiveId" clId="{8BE05A76-9525-48F5-8A49-8F07C9CDB218}" dt="2022-08-07T14:03:54.098" v="81" actId="47"/>
        <pc:sldMkLst>
          <pc:docMk/>
          <pc:sldMk cId="8832642" sldId="366"/>
        </pc:sldMkLst>
      </pc:sldChg>
      <pc:sldChg chg="addSp modSp mod">
        <pc:chgData name="Anis Ben Arfi" userId="e0494ffc16fdbaf4" providerId="LiveId" clId="{8BE05A76-9525-48F5-8A49-8F07C9CDB218}" dt="2022-08-07T14:07:53.075" v="306" actId="20577"/>
        <pc:sldMkLst>
          <pc:docMk/>
          <pc:sldMk cId="1757086593" sldId="390"/>
        </pc:sldMkLst>
        <pc:spChg chg="add mod">
          <ac:chgData name="Anis Ben Arfi" userId="e0494ffc16fdbaf4" providerId="LiveId" clId="{8BE05A76-9525-48F5-8A49-8F07C9CDB218}" dt="2022-08-07T14:07:53.075" v="306" actId="20577"/>
          <ac:spMkLst>
            <pc:docMk/>
            <pc:sldMk cId="1757086593" sldId="390"/>
            <ac:spMk id="5" creationId="{FEEE6C88-7D64-4FFF-66DA-56EA7BF77A9C}"/>
          </ac:spMkLst>
        </pc:spChg>
        <pc:spChg chg="mod">
          <ac:chgData name="Anis Ben Arfi" userId="e0494ffc16fdbaf4" providerId="LiveId" clId="{8BE05A76-9525-48F5-8A49-8F07C9CDB218}" dt="2022-08-07T14:07:04.649" v="274" actId="20577"/>
          <ac:spMkLst>
            <pc:docMk/>
            <pc:sldMk cId="1757086593" sldId="390"/>
            <ac:spMk id="21" creationId="{00000000-0000-0000-0000-000000000000}"/>
          </ac:spMkLst>
        </pc:spChg>
        <pc:spChg chg="mod">
          <ac:chgData name="Anis Ben Arfi" userId="e0494ffc16fdbaf4" providerId="LiveId" clId="{8BE05A76-9525-48F5-8A49-8F07C9CDB218}" dt="2022-08-07T14:07:43.224" v="299" actId="20577"/>
          <ac:spMkLst>
            <pc:docMk/>
            <pc:sldMk cId="1757086593" sldId="390"/>
            <ac:spMk id="22" creationId="{00000000-0000-0000-0000-000000000000}"/>
          </ac:spMkLst>
        </pc:spChg>
      </pc:sldChg>
      <pc:sldChg chg="del">
        <pc:chgData name="Anis Ben Arfi" userId="e0494ffc16fdbaf4" providerId="LiveId" clId="{8BE05A76-9525-48F5-8A49-8F07C9CDB218}" dt="2022-08-07T14:03:38.444" v="0" actId="47"/>
        <pc:sldMkLst>
          <pc:docMk/>
          <pc:sldMk cId="590855008" sldId="392"/>
        </pc:sldMkLst>
      </pc:sldChg>
      <pc:sldChg chg="delSp modSp mod">
        <pc:chgData name="Anis Ben Arfi" userId="e0494ffc16fdbaf4" providerId="LiveId" clId="{8BE05A76-9525-48F5-8A49-8F07C9CDB218}" dt="2022-08-07T14:05:34.058" v="168" actId="1076"/>
        <pc:sldMkLst>
          <pc:docMk/>
          <pc:sldMk cId="3726615636" sldId="393"/>
        </pc:sldMkLst>
        <pc:spChg chg="mod">
          <ac:chgData name="Anis Ben Arfi" userId="e0494ffc16fdbaf4" providerId="LiveId" clId="{8BE05A76-9525-48F5-8A49-8F07C9CDB218}" dt="2022-08-07T14:05:34.058" v="168" actId="1076"/>
          <ac:spMkLst>
            <pc:docMk/>
            <pc:sldMk cId="3726615636" sldId="393"/>
            <ac:spMk id="3" creationId="{3E542F43-1E24-421A-B3B0-B6D3C9DCD12B}"/>
          </ac:spMkLst>
        </pc:spChg>
        <pc:spChg chg="del">
          <ac:chgData name="Anis Ben Arfi" userId="e0494ffc16fdbaf4" providerId="LiveId" clId="{8BE05A76-9525-48F5-8A49-8F07C9CDB218}" dt="2022-08-07T14:04:13.001" v="103" actId="478"/>
          <ac:spMkLst>
            <pc:docMk/>
            <pc:sldMk cId="3726615636" sldId="393"/>
            <ac:spMk id="4" creationId="{EA85D611-B231-4416-B1EC-E285C97F6B8F}"/>
          </ac:spMkLst>
        </pc:spChg>
        <pc:picChg chg="del">
          <ac:chgData name="Anis Ben Arfi" userId="e0494ffc16fdbaf4" providerId="LiveId" clId="{8BE05A76-9525-48F5-8A49-8F07C9CDB218}" dt="2022-08-07T14:04:11.930" v="102" actId="478"/>
          <ac:picMkLst>
            <pc:docMk/>
            <pc:sldMk cId="3726615636" sldId="393"/>
            <ac:picMk id="5" creationId="{934034EA-6C4A-4CB7-94DE-05114ECF7C34}"/>
          </ac:picMkLst>
        </pc:picChg>
      </pc:sldChg>
      <pc:sldChg chg="del">
        <pc:chgData name="Anis Ben Arfi" userId="e0494ffc16fdbaf4" providerId="LiveId" clId="{8BE05A76-9525-48F5-8A49-8F07C9CDB218}" dt="2022-08-07T14:04:00.582" v="96" actId="47"/>
        <pc:sldMkLst>
          <pc:docMk/>
          <pc:sldMk cId="862057153" sldId="394"/>
        </pc:sldMkLst>
      </pc:sldChg>
      <pc:sldChg chg="new">
        <pc:chgData name="Anis Ben Arfi" userId="e0494ffc16fdbaf4" providerId="LiveId" clId="{8BE05A76-9525-48F5-8A49-8F07C9CDB218}" dt="2022-08-07T14:07:35.548" v="294" actId="680"/>
        <pc:sldMkLst>
          <pc:docMk/>
          <pc:sldMk cId="3607563200" sldId="394"/>
        </pc:sldMkLst>
      </pc:sldChg>
      <pc:sldChg chg="new">
        <pc:chgData name="Anis Ben Arfi" userId="e0494ffc16fdbaf4" providerId="LiveId" clId="{8BE05A76-9525-48F5-8A49-8F07C9CDB218}" dt="2022-08-07T14:07:35.712" v="295" actId="680"/>
        <pc:sldMkLst>
          <pc:docMk/>
          <pc:sldMk cId="1251743715" sldId="395"/>
        </pc:sldMkLst>
      </pc:sldChg>
      <pc:sldChg chg="del">
        <pc:chgData name="Anis Ben Arfi" userId="e0494ffc16fdbaf4" providerId="LiveId" clId="{8BE05A76-9525-48F5-8A49-8F07C9CDB218}" dt="2022-08-07T14:03:38.907" v="1" actId="47"/>
        <pc:sldMkLst>
          <pc:docMk/>
          <pc:sldMk cId="1560044424" sldId="395"/>
        </pc:sldMkLst>
      </pc:sldChg>
      <pc:sldChg chg="del">
        <pc:chgData name="Anis Ben Arfi" userId="e0494ffc16fdbaf4" providerId="LiveId" clId="{8BE05A76-9525-48F5-8A49-8F07C9CDB218}" dt="2022-08-07T14:03:38.951" v="2" actId="47"/>
        <pc:sldMkLst>
          <pc:docMk/>
          <pc:sldMk cId="2919961878" sldId="396"/>
        </pc:sldMkLst>
      </pc:sldChg>
      <pc:sldChg chg="new">
        <pc:chgData name="Anis Ben Arfi" userId="e0494ffc16fdbaf4" providerId="LiveId" clId="{8BE05A76-9525-48F5-8A49-8F07C9CDB218}" dt="2022-08-07T14:07:35.841" v="296" actId="680"/>
        <pc:sldMkLst>
          <pc:docMk/>
          <pc:sldMk cId="3964655860" sldId="396"/>
        </pc:sldMkLst>
      </pc:sldChg>
      <pc:sldChg chg="del">
        <pc:chgData name="Anis Ben Arfi" userId="e0494ffc16fdbaf4" providerId="LiveId" clId="{8BE05A76-9525-48F5-8A49-8F07C9CDB218}" dt="2022-08-07T14:03:38.971" v="3" actId="47"/>
        <pc:sldMkLst>
          <pc:docMk/>
          <pc:sldMk cId="2197415603" sldId="397"/>
        </pc:sldMkLst>
      </pc:sldChg>
      <pc:sldChg chg="del">
        <pc:chgData name="Anis Ben Arfi" userId="e0494ffc16fdbaf4" providerId="LiveId" clId="{8BE05A76-9525-48F5-8A49-8F07C9CDB218}" dt="2022-08-07T14:03:39.007" v="4" actId="47"/>
        <pc:sldMkLst>
          <pc:docMk/>
          <pc:sldMk cId="755848485" sldId="398"/>
        </pc:sldMkLst>
      </pc:sldChg>
      <pc:sldChg chg="del">
        <pc:chgData name="Anis Ben Arfi" userId="e0494ffc16fdbaf4" providerId="LiveId" clId="{8BE05A76-9525-48F5-8A49-8F07C9CDB218}" dt="2022-08-07T14:03:39.027" v="5" actId="47"/>
        <pc:sldMkLst>
          <pc:docMk/>
          <pc:sldMk cId="2483824433" sldId="399"/>
        </pc:sldMkLst>
      </pc:sldChg>
      <pc:sldChg chg="del">
        <pc:chgData name="Anis Ben Arfi" userId="e0494ffc16fdbaf4" providerId="LiveId" clId="{8BE05A76-9525-48F5-8A49-8F07C9CDB218}" dt="2022-08-07T14:03:39.167" v="6" actId="47"/>
        <pc:sldMkLst>
          <pc:docMk/>
          <pc:sldMk cId="1027903246" sldId="400"/>
        </pc:sldMkLst>
      </pc:sldChg>
      <pc:sldChg chg="del">
        <pc:chgData name="Anis Ben Arfi" userId="e0494ffc16fdbaf4" providerId="LiveId" clId="{8BE05A76-9525-48F5-8A49-8F07C9CDB218}" dt="2022-08-07T14:03:39.199" v="7" actId="47"/>
        <pc:sldMkLst>
          <pc:docMk/>
          <pc:sldMk cId="1952409523" sldId="401"/>
        </pc:sldMkLst>
      </pc:sldChg>
      <pc:sldChg chg="del">
        <pc:chgData name="Anis Ben Arfi" userId="e0494ffc16fdbaf4" providerId="LiveId" clId="{8BE05A76-9525-48F5-8A49-8F07C9CDB218}" dt="2022-08-07T14:03:39.355" v="8" actId="47"/>
        <pc:sldMkLst>
          <pc:docMk/>
          <pc:sldMk cId="45151178" sldId="402"/>
        </pc:sldMkLst>
      </pc:sldChg>
      <pc:sldChg chg="del">
        <pc:chgData name="Anis Ben Arfi" userId="e0494ffc16fdbaf4" providerId="LiveId" clId="{8BE05A76-9525-48F5-8A49-8F07C9CDB218}" dt="2022-08-07T14:03:39.425" v="9" actId="47"/>
        <pc:sldMkLst>
          <pc:docMk/>
          <pc:sldMk cId="2911282891" sldId="403"/>
        </pc:sldMkLst>
      </pc:sldChg>
      <pc:sldChg chg="del">
        <pc:chgData name="Anis Ben Arfi" userId="e0494ffc16fdbaf4" providerId="LiveId" clId="{8BE05A76-9525-48F5-8A49-8F07C9CDB218}" dt="2022-08-07T14:03:39.561" v="10" actId="47"/>
        <pc:sldMkLst>
          <pc:docMk/>
          <pc:sldMk cId="2468273045" sldId="404"/>
        </pc:sldMkLst>
      </pc:sldChg>
      <pc:sldChg chg="del">
        <pc:chgData name="Anis Ben Arfi" userId="e0494ffc16fdbaf4" providerId="LiveId" clId="{8BE05A76-9525-48F5-8A49-8F07C9CDB218}" dt="2022-08-07T14:03:39.797" v="11" actId="47"/>
        <pc:sldMkLst>
          <pc:docMk/>
          <pc:sldMk cId="2671352655" sldId="405"/>
        </pc:sldMkLst>
      </pc:sldChg>
      <pc:sldChg chg="del">
        <pc:chgData name="Anis Ben Arfi" userId="e0494ffc16fdbaf4" providerId="LiveId" clId="{8BE05A76-9525-48F5-8A49-8F07C9CDB218}" dt="2022-08-07T14:03:39.997" v="12" actId="47"/>
        <pc:sldMkLst>
          <pc:docMk/>
          <pc:sldMk cId="2654918486" sldId="406"/>
        </pc:sldMkLst>
      </pc:sldChg>
      <pc:sldChg chg="del">
        <pc:chgData name="Anis Ben Arfi" userId="e0494ffc16fdbaf4" providerId="LiveId" clId="{8BE05A76-9525-48F5-8A49-8F07C9CDB218}" dt="2022-08-07T14:03:40.549" v="13" actId="47"/>
        <pc:sldMkLst>
          <pc:docMk/>
          <pc:sldMk cId="3901954303" sldId="407"/>
        </pc:sldMkLst>
      </pc:sldChg>
      <pc:sldChg chg="del">
        <pc:chgData name="Anis Ben Arfi" userId="e0494ffc16fdbaf4" providerId="LiveId" clId="{8BE05A76-9525-48F5-8A49-8F07C9CDB218}" dt="2022-08-07T14:03:41.028" v="14" actId="47"/>
        <pc:sldMkLst>
          <pc:docMk/>
          <pc:sldMk cId="2292970035" sldId="408"/>
        </pc:sldMkLst>
      </pc:sldChg>
      <pc:sldChg chg="del">
        <pc:chgData name="Anis Ben Arfi" userId="e0494ffc16fdbaf4" providerId="LiveId" clId="{8BE05A76-9525-48F5-8A49-8F07C9CDB218}" dt="2022-08-07T14:03:41.109" v="15" actId="47"/>
        <pc:sldMkLst>
          <pc:docMk/>
          <pc:sldMk cId="913007516" sldId="409"/>
        </pc:sldMkLst>
      </pc:sldChg>
      <pc:sldChg chg="del">
        <pc:chgData name="Anis Ben Arfi" userId="e0494ffc16fdbaf4" providerId="LiveId" clId="{8BE05A76-9525-48F5-8A49-8F07C9CDB218}" dt="2022-08-07T14:03:41.168" v="16" actId="47"/>
        <pc:sldMkLst>
          <pc:docMk/>
          <pc:sldMk cId="1094527863" sldId="410"/>
        </pc:sldMkLst>
      </pc:sldChg>
      <pc:sldChg chg="del">
        <pc:chgData name="Anis Ben Arfi" userId="e0494ffc16fdbaf4" providerId="LiveId" clId="{8BE05A76-9525-48F5-8A49-8F07C9CDB218}" dt="2022-08-07T14:03:41.232" v="17" actId="47"/>
        <pc:sldMkLst>
          <pc:docMk/>
          <pc:sldMk cId="2481386568" sldId="411"/>
        </pc:sldMkLst>
      </pc:sldChg>
      <pc:sldChg chg="del">
        <pc:chgData name="Anis Ben Arfi" userId="e0494ffc16fdbaf4" providerId="LiveId" clId="{8BE05A76-9525-48F5-8A49-8F07C9CDB218}" dt="2022-08-07T14:03:41.280" v="18" actId="47"/>
        <pc:sldMkLst>
          <pc:docMk/>
          <pc:sldMk cId="960207361" sldId="412"/>
        </pc:sldMkLst>
      </pc:sldChg>
      <pc:sldChg chg="del">
        <pc:chgData name="Anis Ben Arfi" userId="e0494ffc16fdbaf4" providerId="LiveId" clId="{8BE05A76-9525-48F5-8A49-8F07C9CDB218}" dt="2022-08-07T14:03:41.316" v="19" actId="47"/>
        <pc:sldMkLst>
          <pc:docMk/>
          <pc:sldMk cId="522435721" sldId="413"/>
        </pc:sldMkLst>
      </pc:sldChg>
      <pc:sldChg chg="del">
        <pc:chgData name="Anis Ben Arfi" userId="e0494ffc16fdbaf4" providerId="LiveId" clId="{8BE05A76-9525-48F5-8A49-8F07C9CDB218}" dt="2022-08-07T14:03:41.463" v="20" actId="47"/>
        <pc:sldMkLst>
          <pc:docMk/>
          <pc:sldMk cId="1596726641" sldId="414"/>
        </pc:sldMkLst>
      </pc:sldChg>
      <pc:sldChg chg="del">
        <pc:chgData name="Anis Ben Arfi" userId="e0494ffc16fdbaf4" providerId="LiveId" clId="{8BE05A76-9525-48F5-8A49-8F07C9CDB218}" dt="2022-08-07T14:03:41.583" v="21" actId="47"/>
        <pc:sldMkLst>
          <pc:docMk/>
          <pc:sldMk cId="3888965917" sldId="415"/>
        </pc:sldMkLst>
      </pc:sldChg>
      <pc:sldChg chg="del">
        <pc:chgData name="Anis Ben Arfi" userId="e0494ffc16fdbaf4" providerId="LiveId" clId="{8BE05A76-9525-48F5-8A49-8F07C9CDB218}" dt="2022-08-07T14:03:41.931" v="22" actId="47"/>
        <pc:sldMkLst>
          <pc:docMk/>
          <pc:sldMk cId="2385171166" sldId="416"/>
        </pc:sldMkLst>
      </pc:sldChg>
      <pc:sldChg chg="del">
        <pc:chgData name="Anis Ben Arfi" userId="e0494ffc16fdbaf4" providerId="LiveId" clId="{8BE05A76-9525-48F5-8A49-8F07C9CDB218}" dt="2022-08-07T14:03:44.730" v="29" actId="47"/>
        <pc:sldMkLst>
          <pc:docMk/>
          <pc:sldMk cId="3632594295" sldId="417"/>
        </pc:sldMkLst>
      </pc:sldChg>
      <pc:sldChg chg="del">
        <pc:chgData name="Anis Ben Arfi" userId="e0494ffc16fdbaf4" providerId="LiveId" clId="{8BE05A76-9525-48F5-8A49-8F07C9CDB218}" dt="2022-08-07T14:03:44.782" v="30" actId="47"/>
        <pc:sldMkLst>
          <pc:docMk/>
          <pc:sldMk cId="17220053" sldId="418"/>
        </pc:sldMkLst>
      </pc:sldChg>
      <pc:sldChg chg="del">
        <pc:chgData name="Anis Ben Arfi" userId="e0494ffc16fdbaf4" providerId="LiveId" clId="{8BE05A76-9525-48F5-8A49-8F07C9CDB218}" dt="2022-08-07T14:03:44.814" v="31" actId="47"/>
        <pc:sldMkLst>
          <pc:docMk/>
          <pc:sldMk cId="4049327424" sldId="419"/>
        </pc:sldMkLst>
      </pc:sldChg>
      <pc:sldChg chg="del">
        <pc:chgData name="Anis Ben Arfi" userId="e0494ffc16fdbaf4" providerId="LiveId" clId="{8BE05A76-9525-48F5-8A49-8F07C9CDB218}" dt="2022-08-07T14:03:44.862" v="32" actId="47"/>
        <pc:sldMkLst>
          <pc:docMk/>
          <pc:sldMk cId="2167916139" sldId="420"/>
        </pc:sldMkLst>
      </pc:sldChg>
      <pc:sldChg chg="del">
        <pc:chgData name="Anis Ben Arfi" userId="e0494ffc16fdbaf4" providerId="LiveId" clId="{8BE05A76-9525-48F5-8A49-8F07C9CDB218}" dt="2022-08-07T14:03:44.890" v="33" actId="47"/>
        <pc:sldMkLst>
          <pc:docMk/>
          <pc:sldMk cId="1107198860" sldId="421"/>
        </pc:sldMkLst>
      </pc:sldChg>
      <pc:sldChg chg="del">
        <pc:chgData name="Anis Ben Arfi" userId="e0494ffc16fdbaf4" providerId="LiveId" clId="{8BE05A76-9525-48F5-8A49-8F07C9CDB218}" dt="2022-08-07T14:03:44.930" v="34" actId="47"/>
        <pc:sldMkLst>
          <pc:docMk/>
          <pc:sldMk cId="145880755" sldId="422"/>
        </pc:sldMkLst>
      </pc:sldChg>
      <pc:sldChg chg="del">
        <pc:chgData name="Anis Ben Arfi" userId="e0494ffc16fdbaf4" providerId="LiveId" clId="{8BE05A76-9525-48F5-8A49-8F07C9CDB218}" dt="2022-08-07T14:03:45.057" v="35" actId="47"/>
        <pc:sldMkLst>
          <pc:docMk/>
          <pc:sldMk cId="122678868" sldId="423"/>
        </pc:sldMkLst>
      </pc:sldChg>
      <pc:sldChg chg="del">
        <pc:chgData name="Anis Ben Arfi" userId="e0494ffc16fdbaf4" providerId="LiveId" clId="{8BE05A76-9525-48F5-8A49-8F07C9CDB218}" dt="2022-08-07T14:03:45.081" v="36" actId="47"/>
        <pc:sldMkLst>
          <pc:docMk/>
          <pc:sldMk cId="2011697794" sldId="424"/>
        </pc:sldMkLst>
      </pc:sldChg>
      <pc:sldChg chg="del">
        <pc:chgData name="Anis Ben Arfi" userId="e0494ffc16fdbaf4" providerId="LiveId" clId="{8BE05A76-9525-48F5-8A49-8F07C9CDB218}" dt="2022-08-07T14:03:45.641" v="37" actId="47"/>
        <pc:sldMkLst>
          <pc:docMk/>
          <pc:sldMk cId="3807180661" sldId="425"/>
        </pc:sldMkLst>
      </pc:sldChg>
      <pc:sldChg chg="del">
        <pc:chgData name="Anis Ben Arfi" userId="e0494ffc16fdbaf4" providerId="LiveId" clId="{8BE05A76-9525-48F5-8A49-8F07C9CDB218}" dt="2022-08-07T14:03:45.657" v="38" actId="47"/>
        <pc:sldMkLst>
          <pc:docMk/>
          <pc:sldMk cId="3514325194" sldId="426"/>
        </pc:sldMkLst>
      </pc:sldChg>
      <pc:sldChg chg="del">
        <pc:chgData name="Anis Ben Arfi" userId="e0494ffc16fdbaf4" providerId="LiveId" clId="{8BE05A76-9525-48F5-8A49-8F07C9CDB218}" dt="2022-08-07T14:03:45.701" v="39" actId="47"/>
        <pc:sldMkLst>
          <pc:docMk/>
          <pc:sldMk cId="4149498280" sldId="427"/>
        </pc:sldMkLst>
      </pc:sldChg>
      <pc:sldChg chg="del">
        <pc:chgData name="Anis Ben Arfi" userId="e0494ffc16fdbaf4" providerId="LiveId" clId="{8BE05A76-9525-48F5-8A49-8F07C9CDB218}" dt="2022-08-07T14:03:45.729" v="40" actId="47"/>
        <pc:sldMkLst>
          <pc:docMk/>
          <pc:sldMk cId="419686015" sldId="428"/>
        </pc:sldMkLst>
      </pc:sldChg>
      <pc:sldChg chg="del">
        <pc:chgData name="Anis Ben Arfi" userId="e0494ffc16fdbaf4" providerId="LiveId" clId="{8BE05A76-9525-48F5-8A49-8F07C9CDB218}" dt="2022-08-07T14:03:45.773" v="41" actId="47"/>
        <pc:sldMkLst>
          <pc:docMk/>
          <pc:sldMk cId="89505350" sldId="429"/>
        </pc:sldMkLst>
      </pc:sldChg>
      <pc:sldChg chg="del">
        <pc:chgData name="Anis Ben Arfi" userId="e0494ffc16fdbaf4" providerId="LiveId" clId="{8BE05A76-9525-48F5-8A49-8F07C9CDB218}" dt="2022-08-07T14:03:45.813" v="42" actId="47"/>
        <pc:sldMkLst>
          <pc:docMk/>
          <pc:sldMk cId="43996278" sldId="430"/>
        </pc:sldMkLst>
      </pc:sldChg>
      <pc:sldChg chg="del">
        <pc:chgData name="Anis Ben Arfi" userId="e0494ffc16fdbaf4" providerId="LiveId" clId="{8BE05A76-9525-48F5-8A49-8F07C9CDB218}" dt="2022-08-07T14:03:45.913" v="43" actId="47"/>
        <pc:sldMkLst>
          <pc:docMk/>
          <pc:sldMk cId="173922593" sldId="431"/>
        </pc:sldMkLst>
      </pc:sldChg>
      <pc:sldChg chg="del">
        <pc:chgData name="Anis Ben Arfi" userId="e0494ffc16fdbaf4" providerId="LiveId" clId="{8BE05A76-9525-48F5-8A49-8F07C9CDB218}" dt="2022-08-07T14:03:45.933" v="44" actId="47"/>
        <pc:sldMkLst>
          <pc:docMk/>
          <pc:sldMk cId="2922355158" sldId="432"/>
        </pc:sldMkLst>
      </pc:sldChg>
      <pc:sldChg chg="del">
        <pc:chgData name="Anis Ben Arfi" userId="e0494ffc16fdbaf4" providerId="LiveId" clId="{8BE05A76-9525-48F5-8A49-8F07C9CDB218}" dt="2022-08-07T14:03:46.081" v="45" actId="47"/>
        <pc:sldMkLst>
          <pc:docMk/>
          <pc:sldMk cId="3145521483" sldId="433"/>
        </pc:sldMkLst>
      </pc:sldChg>
      <pc:sldChg chg="del">
        <pc:chgData name="Anis Ben Arfi" userId="e0494ffc16fdbaf4" providerId="LiveId" clId="{8BE05A76-9525-48F5-8A49-8F07C9CDB218}" dt="2022-08-07T14:03:46.233" v="46" actId="47"/>
        <pc:sldMkLst>
          <pc:docMk/>
          <pc:sldMk cId="1437023110" sldId="434"/>
        </pc:sldMkLst>
      </pc:sldChg>
      <pc:sldChg chg="del">
        <pc:chgData name="Anis Ben Arfi" userId="e0494ffc16fdbaf4" providerId="LiveId" clId="{8BE05A76-9525-48F5-8A49-8F07C9CDB218}" dt="2022-08-07T14:03:46.508" v="47" actId="47"/>
        <pc:sldMkLst>
          <pc:docMk/>
          <pc:sldMk cId="1962754812" sldId="435"/>
        </pc:sldMkLst>
      </pc:sldChg>
      <pc:sldChg chg="del">
        <pc:chgData name="Anis Ben Arfi" userId="e0494ffc16fdbaf4" providerId="LiveId" clId="{8BE05A76-9525-48F5-8A49-8F07C9CDB218}" dt="2022-08-07T14:03:46.536" v="48" actId="47"/>
        <pc:sldMkLst>
          <pc:docMk/>
          <pc:sldMk cId="3506126615" sldId="436"/>
        </pc:sldMkLst>
      </pc:sldChg>
      <pc:sldChg chg="del">
        <pc:chgData name="Anis Ben Arfi" userId="e0494ffc16fdbaf4" providerId="LiveId" clId="{8BE05A76-9525-48F5-8A49-8F07C9CDB218}" dt="2022-08-07T14:03:46.592" v="49" actId="47"/>
        <pc:sldMkLst>
          <pc:docMk/>
          <pc:sldMk cId="2685522121" sldId="437"/>
        </pc:sldMkLst>
      </pc:sldChg>
      <pc:sldChg chg="del">
        <pc:chgData name="Anis Ben Arfi" userId="e0494ffc16fdbaf4" providerId="LiveId" clId="{8BE05A76-9525-48F5-8A49-8F07C9CDB218}" dt="2022-08-07T14:03:46.624" v="50" actId="47"/>
        <pc:sldMkLst>
          <pc:docMk/>
          <pc:sldMk cId="3752982401" sldId="438"/>
        </pc:sldMkLst>
      </pc:sldChg>
      <pc:sldChg chg="del">
        <pc:chgData name="Anis Ben Arfi" userId="e0494ffc16fdbaf4" providerId="LiveId" clId="{8BE05A76-9525-48F5-8A49-8F07C9CDB218}" dt="2022-08-07T14:03:46.656" v="51" actId="47"/>
        <pc:sldMkLst>
          <pc:docMk/>
          <pc:sldMk cId="942484588" sldId="439"/>
        </pc:sldMkLst>
      </pc:sldChg>
      <pc:sldChg chg="del">
        <pc:chgData name="Anis Ben Arfi" userId="e0494ffc16fdbaf4" providerId="LiveId" clId="{8BE05A76-9525-48F5-8A49-8F07C9CDB218}" dt="2022-08-07T14:03:46.704" v="52" actId="47"/>
        <pc:sldMkLst>
          <pc:docMk/>
          <pc:sldMk cId="113875109" sldId="440"/>
        </pc:sldMkLst>
      </pc:sldChg>
      <pc:sldChg chg="del">
        <pc:chgData name="Anis Ben Arfi" userId="e0494ffc16fdbaf4" providerId="LiveId" clId="{8BE05A76-9525-48F5-8A49-8F07C9CDB218}" dt="2022-08-07T14:03:46.776" v="53" actId="47"/>
        <pc:sldMkLst>
          <pc:docMk/>
          <pc:sldMk cId="775165166" sldId="441"/>
        </pc:sldMkLst>
      </pc:sldChg>
      <pc:sldChg chg="del">
        <pc:chgData name="Anis Ben Arfi" userId="e0494ffc16fdbaf4" providerId="LiveId" clId="{8BE05A76-9525-48F5-8A49-8F07C9CDB218}" dt="2022-08-07T14:03:46.804" v="54" actId="47"/>
        <pc:sldMkLst>
          <pc:docMk/>
          <pc:sldMk cId="3801046394" sldId="442"/>
        </pc:sldMkLst>
      </pc:sldChg>
      <pc:sldChg chg="del">
        <pc:chgData name="Anis Ben Arfi" userId="e0494ffc16fdbaf4" providerId="LiveId" clId="{8BE05A76-9525-48F5-8A49-8F07C9CDB218}" dt="2022-08-07T14:03:46.836" v="55" actId="47"/>
        <pc:sldMkLst>
          <pc:docMk/>
          <pc:sldMk cId="3918011539" sldId="443"/>
        </pc:sldMkLst>
      </pc:sldChg>
      <pc:sldChg chg="del">
        <pc:chgData name="Anis Ben Arfi" userId="e0494ffc16fdbaf4" providerId="LiveId" clId="{8BE05A76-9525-48F5-8A49-8F07C9CDB218}" dt="2022-08-07T14:03:46.864" v="56" actId="47"/>
        <pc:sldMkLst>
          <pc:docMk/>
          <pc:sldMk cId="515076879" sldId="444"/>
        </pc:sldMkLst>
      </pc:sldChg>
      <pc:sldChg chg="del">
        <pc:chgData name="Anis Ben Arfi" userId="e0494ffc16fdbaf4" providerId="LiveId" clId="{8BE05A76-9525-48F5-8A49-8F07C9CDB218}" dt="2022-08-07T14:03:46.900" v="57" actId="47"/>
        <pc:sldMkLst>
          <pc:docMk/>
          <pc:sldMk cId="74829690" sldId="445"/>
        </pc:sldMkLst>
      </pc:sldChg>
      <pc:sldChg chg="del">
        <pc:chgData name="Anis Ben Arfi" userId="e0494ffc16fdbaf4" providerId="LiveId" clId="{8BE05A76-9525-48F5-8A49-8F07C9CDB218}" dt="2022-08-07T14:03:46.928" v="58" actId="47"/>
        <pc:sldMkLst>
          <pc:docMk/>
          <pc:sldMk cId="24275821" sldId="446"/>
        </pc:sldMkLst>
      </pc:sldChg>
      <pc:sldChg chg="del">
        <pc:chgData name="Anis Ben Arfi" userId="e0494ffc16fdbaf4" providerId="LiveId" clId="{8BE05A76-9525-48F5-8A49-8F07C9CDB218}" dt="2022-08-07T14:03:46.964" v="59" actId="47"/>
        <pc:sldMkLst>
          <pc:docMk/>
          <pc:sldMk cId="350827824" sldId="447"/>
        </pc:sldMkLst>
      </pc:sldChg>
      <pc:sldChg chg="del">
        <pc:chgData name="Anis Ben Arfi" userId="e0494ffc16fdbaf4" providerId="LiveId" clId="{8BE05A76-9525-48F5-8A49-8F07C9CDB218}" dt="2022-08-07T14:03:47.240" v="60" actId="47"/>
        <pc:sldMkLst>
          <pc:docMk/>
          <pc:sldMk cId="1790963759" sldId="448"/>
        </pc:sldMkLst>
      </pc:sldChg>
      <pc:sldChg chg="del">
        <pc:chgData name="Anis Ben Arfi" userId="e0494ffc16fdbaf4" providerId="LiveId" clId="{8BE05A76-9525-48F5-8A49-8F07C9CDB218}" dt="2022-08-07T14:03:47.276" v="61" actId="47"/>
        <pc:sldMkLst>
          <pc:docMk/>
          <pc:sldMk cId="3284601779" sldId="449"/>
        </pc:sldMkLst>
      </pc:sldChg>
      <pc:sldChg chg="del">
        <pc:chgData name="Anis Ben Arfi" userId="e0494ffc16fdbaf4" providerId="LiveId" clId="{8BE05A76-9525-48F5-8A49-8F07C9CDB218}" dt="2022-08-07T14:03:47.312" v="62" actId="47"/>
        <pc:sldMkLst>
          <pc:docMk/>
          <pc:sldMk cId="4222013843" sldId="450"/>
        </pc:sldMkLst>
      </pc:sldChg>
      <pc:sldChg chg="del">
        <pc:chgData name="Anis Ben Arfi" userId="e0494ffc16fdbaf4" providerId="LiveId" clId="{8BE05A76-9525-48F5-8A49-8F07C9CDB218}" dt="2022-08-07T14:03:47.340" v="63" actId="47"/>
        <pc:sldMkLst>
          <pc:docMk/>
          <pc:sldMk cId="3760190674" sldId="451"/>
        </pc:sldMkLst>
      </pc:sldChg>
      <pc:sldChg chg="del">
        <pc:chgData name="Anis Ben Arfi" userId="e0494ffc16fdbaf4" providerId="LiveId" clId="{8BE05A76-9525-48F5-8A49-8F07C9CDB218}" dt="2022-08-07T14:03:47.788" v="64" actId="47"/>
        <pc:sldMkLst>
          <pc:docMk/>
          <pc:sldMk cId="3301797485" sldId="452"/>
        </pc:sldMkLst>
      </pc:sldChg>
      <pc:sldChg chg="del">
        <pc:chgData name="Anis Ben Arfi" userId="e0494ffc16fdbaf4" providerId="LiveId" clId="{8BE05A76-9525-48F5-8A49-8F07C9CDB218}" dt="2022-08-07T14:03:48.240" v="65" actId="47"/>
        <pc:sldMkLst>
          <pc:docMk/>
          <pc:sldMk cId="3128070159" sldId="453"/>
        </pc:sldMkLst>
      </pc:sldChg>
      <pc:sldChg chg="del">
        <pc:chgData name="Anis Ben Arfi" userId="e0494ffc16fdbaf4" providerId="LiveId" clId="{8BE05A76-9525-48F5-8A49-8F07C9CDB218}" dt="2022-08-07T14:03:49.554" v="66" actId="47"/>
        <pc:sldMkLst>
          <pc:docMk/>
          <pc:sldMk cId="2622058370" sldId="454"/>
        </pc:sldMkLst>
      </pc:sldChg>
      <pc:sldChg chg="del">
        <pc:chgData name="Anis Ben Arfi" userId="e0494ffc16fdbaf4" providerId="LiveId" clId="{8BE05A76-9525-48F5-8A49-8F07C9CDB218}" dt="2022-08-07T14:03:49.849" v="68" actId="47"/>
        <pc:sldMkLst>
          <pc:docMk/>
          <pc:sldMk cId="3918544359" sldId="456"/>
        </pc:sldMkLst>
      </pc:sldChg>
      <pc:sldChg chg="del">
        <pc:chgData name="Anis Ben Arfi" userId="e0494ffc16fdbaf4" providerId="LiveId" clId="{8BE05A76-9525-48F5-8A49-8F07C9CDB218}" dt="2022-08-07T14:03:49.995" v="69" actId="47"/>
        <pc:sldMkLst>
          <pc:docMk/>
          <pc:sldMk cId="1751415095" sldId="457"/>
        </pc:sldMkLst>
      </pc:sldChg>
      <pc:sldChg chg="del">
        <pc:chgData name="Anis Ben Arfi" userId="e0494ffc16fdbaf4" providerId="LiveId" clId="{8BE05A76-9525-48F5-8A49-8F07C9CDB218}" dt="2022-08-07T14:03:50.281" v="70" actId="47"/>
        <pc:sldMkLst>
          <pc:docMk/>
          <pc:sldMk cId="3247534721" sldId="458"/>
        </pc:sldMkLst>
      </pc:sldChg>
      <pc:sldChg chg="del">
        <pc:chgData name="Anis Ben Arfi" userId="e0494ffc16fdbaf4" providerId="LiveId" clId="{8BE05A76-9525-48F5-8A49-8F07C9CDB218}" dt="2022-08-07T14:03:50.577" v="72" actId="47"/>
        <pc:sldMkLst>
          <pc:docMk/>
          <pc:sldMk cId="1838030255" sldId="459"/>
        </pc:sldMkLst>
      </pc:sldChg>
      <pc:sldChg chg="del">
        <pc:chgData name="Anis Ben Arfi" userId="e0494ffc16fdbaf4" providerId="LiveId" clId="{8BE05A76-9525-48F5-8A49-8F07C9CDB218}" dt="2022-08-07T14:03:50.834" v="73" actId="47"/>
        <pc:sldMkLst>
          <pc:docMk/>
          <pc:sldMk cId="2742350294" sldId="460"/>
        </pc:sldMkLst>
      </pc:sldChg>
      <pc:sldChg chg="del">
        <pc:chgData name="Anis Ben Arfi" userId="e0494ffc16fdbaf4" providerId="LiveId" clId="{8BE05A76-9525-48F5-8A49-8F07C9CDB218}" dt="2022-08-07T14:03:51.050" v="74" actId="47"/>
        <pc:sldMkLst>
          <pc:docMk/>
          <pc:sldMk cId="3920545388" sldId="461"/>
        </pc:sldMkLst>
      </pc:sldChg>
      <pc:sldChg chg="del">
        <pc:chgData name="Anis Ben Arfi" userId="e0494ffc16fdbaf4" providerId="LiveId" clId="{8BE05A76-9525-48F5-8A49-8F07C9CDB218}" dt="2022-08-07T14:03:51.282" v="75" actId="47"/>
        <pc:sldMkLst>
          <pc:docMk/>
          <pc:sldMk cId="76474421" sldId="462"/>
        </pc:sldMkLst>
      </pc:sldChg>
      <pc:sldChg chg="del">
        <pc:chgData name="Anis Ben Arfi" userId="e0494ffc16fdbaf4" providerId="LiveId" clId="{8BE05A76-9525-48F5-8A49-8F07C9CDB218}" dt="2022-08-07T14:03:51.962" v="76" actId="47"/>
        <pc:sldMkLst>
          <pc:docMk/>
          <pc:sldMk cId="3225505763" sldId="463"/>
        </pc:sldMkLst>
      </pc:sldChg>
      <pc:sldChg chg="del">
        <pc:chgData name="Anis Ben Arfi" userId="e0494ffc16fdbaf4" providerId="LiveId" clId="{8BE05A76-9525-48F5-8A49-8F07C9CDB218}" dt="2022-08-07T14:03:52.566" v="77" actId="47"/>
        <pc:sldMkLst>
          <pc:docMk/>
          <pc:sldMk cId="3163592216" sldId="464"/>
        </pc:sldMkLst>
      </pc:sldChg>
      <pc:sldChg chg="del">
        <pc:chgData name="Anis Ben Arfi" userId="e0494ffc16fdbaf4" providerId="LiveId" clId="{8BE05A76-9525-48F5-8A49-8F07C9CDB218}" dt="2022-08-07T14:03:53.874" v="79" actId="47"/>
        <pc:sldMkLst>
          <pc:docMk/>
          <pc:sldMk cId="1498060279" sldId="465"/>
        </pc:sldMkLst>
      </pc:sldChg>
      <pc:sldChg chg="del">
        <pc:chgData name="Anis Ben Arfi" userId="e0494ffc16fdbaf4" providerId="LiveId" clId="{8BE05A76-9525-48F5-8A49-8F07C9CDB218}" dt="2022-08-07T14:03:54.006" v="80" actId="47"/>
        <pc:sldMkLst>
          <pc:docMk/>
          <pc:sldMk cId="1502991256" sldId="466"/>
        </pc:sldMkLst>
      </pc:sldChg>
      <pc:sldChg chg="del">
        <pc:chgData name="Anis Ben Arfi" userId="e0494ffc16fdbaf4" providerId="LiveId" clId="{8BE05A76-9525-48F5-8A49-8F07C9CDB218}" dt="2022-08-07T14:03:54.982" v="82" actId="47"/>
        <pc:sldMkLst>
          <pc:docMk/>
          <pc:sldMk cId="685027540" sldId="467"/>
        </pc:sldMkLst>
      </pc:sldChg>
      <pc:sldChg chg="del">
        <pc:chgData name="Anis Ben Arfi" userId="e0494ffc16fdbaf4" providerId="LiveId" clId="{8BE05A76-9525-48F5-8A49-8F07C9CDB218}" dt="2022-08-07T14:03:55.798" v="83" actId="47"/>
        <pc:sldMkLst>
          <pc:docMk/>
          <pc:sldMk cId="3012522673" sldId="468"/>
        </pc:sldMkLst>
      </pc:sldChg>
      <pc:sldChg chg="del">
        <pc:chgData name="Anis Ben Arfi" userId="e0494ffc16fdbaf4" providerId="LiveId" clId="{8BE05A76-9525-48F5-8A49-8F07C9CDB218}" dt="2022-08-07T14:03:55.846" v="84" actId="47"/>
        <pc:sldMkLst>
          <pc:docMk/>
          <pc:sldMk cId="1494960714" sldId="469"/>
        </pc:sldMkLst>
      </pc:sldChg>
      <pc:sldChg chg="del">
        <pc:chgData name="Anis Ben Arfi" userId="e0494ffc16fdbaf4" providerId="LiveId" clId="{8BE05A76-9525-48F5-8A49-8F07C9CDB218}" dt="2022-08-07T14:03:59.082" v="86" actId="47"/>
        <pc:sldMkLst>
          <pc:docMk/>
          <pc:sldMk cId="2212609868" sldId="470"/>
        </pc:sldMkLst>
      </pc:sldChg>
      <pc:sldChg chg="del">
        <pc:chgData name="Anis Ben Arfi" userId="e0494ffc16fdbaf4" providerId="LiveId" clId="{8BE05A76-9525-48F5-8A49-8F07C9CDB218}" dt="2022-08-07T14:03:59.201" v="87" actId="47"/>
        <pc:sldMkLst>
          <pc:docMk/>
          <pc:sldMk cId="1180690749" sldId="471"/>
        </pc:sldMkLst>
      </pc:sldChg>
      <pc:sldChg chg="del">
        <pc:chgData name="Anis Ben Arfi" userId="e0494ffc16fdbaf4" providerId="LiveId" clId="{8BE05A76-9525-48F5-8A49-8F07C9CDB218}" dt="2022-08-07T14:04:00.330" v="92" actId="47"/>
        <pc:sldMkLst>
          <pc:docMk/>
          <pc:sldMk cId="1999156376" sldId="472"/>
        </pc:sldMkLst>
      </pc:sldChg>
      <pc:sldChg chg="del">
        <pc:chgData name="Anis Ben Arfi" userId="e0494ffc16fdbaf4" providerId="LiveId" clId="{8BE05A76-9525-48F5-8A49-8F07C9CDB218}" dt="2022-08-07T14:04:01.579" v="97" actId="47"/>
        <pc:sldMkLst>
          <pc:docMk/>
          <pc:sldMk cId="1944736552" sldId="473"/>
        </pc:sldMkLst>
      </pc:sldChg>
      <pc:sldChg chg="del">
        <pc:chgData name="Anis Ben Arfi" userId="e0494ffc16fdbaf4" providerId="LiveId" clId="{8BE05A76-9525-48F5-8A49-8F07C9CDB218}" dt="2022-08-07T14:04:02.193" v="98" actId="47"/>
        <pc:sldMkLst>
          <pc:docMk/>
          <pc:sldMk cId="2117861544" sldId="474"/>
        </pc:sldMkLst>
      </pc:sldChg>
      <pc:sldChg chg="del">
        <pc:chgData name="Anis Ben Arfi" userId="e0494ffc16fdbaf4" providerId="LiveId" clId="{8BE05A76-9525-48F5-8A49-8F07C9CDB218}" dt="2022-08-07T14:04:00.397" v="93" actId="47"/>
        <pc:sldMkLst>
          <pc:docMk/>
          <pc:sldMk cId="1840330280" sldId="475"/>
        </pc:sldMkLst>
      </pc:sldChg>
      <pc:sldChg chg="del">
        <pc:chgData name="Anis Ben Arfi" userId="e0494ffc16fdbaf4" providerId="LiveId" clId="{8BE05A76-9525-48F5-8A49-8F07C9CDB218}" dt="2022-08-07T14:04:00.417" v="94" actId="47"/>
        <pc:sldMkLst>
          <pc:docMk/>
          <pc:sldMk cId="505769728" sldId="476"/>
        </pc:sldMkLst>
      </pc:sldChg>
      <pc:sldChg chg="del">
        <pc:chgData name="Anis Ben Arfi" userId="e0494ffc16fdbaf4" providerId="LiveId" clId="{8BE05A76-9525-48F5-8A49-8F07C9CDB218}" dt="2022-08-07T14:04:00.308" v="91" actId="47"/>
        <pc:sldMkLst>
          <pc:docMk/>
          <pc:sldMk cId="2564579484" sldId="477"/>
        </pc:sldMkLst>
      </pc:sldChg>
      <pc:sldChg chg="del">
        <pc:chgData name="Anis Ben Arfi" userId="e0494ffc16fdbaf4" providerId="LiveId" clId="{8BE05A76-9525-48F5-8A49-8F07C9CDB218}" dt="2022-08-07T14:03:42.426" v="24" actId="47"/>
        <pc:sldMkLst>
          <pc:docMk/>
          <pc:sldMk cId="2907230958" sldId="479"/>
        </pc:sldMkLst>
      </pc:sldChg>
      <pc:sldChg chg="del">
        <pc:chgData name="Anis Ben Arfi" userId="e0494ffc16fdbaf4" providerId="LiveId" clId="{8BE05A76-9525-48F5-8A49-8F07C9CDB218}" dt="2022-08-07T14:04:00.528" v="95" actId="47"/>
        <pc:sldMkLst>
          <pc:docMk/>
          <pc:sldMk cId="1473862987" sldId="480"/>
        </pc:sldMkLst>
      </pc:sldChg>
      <pc:sldChg chg="del">
        <pc:chgData name="Anis Ben Arfi" userId="e0494ffc16fdbaf4" providerId="LiveId" clId="{8BE05A76-9525-48F5-8A49-8F07C9CDB218}" dt="2022-08-07T14:03:41.959" v="23" actId="47"/>
        <pc:sldMkLst>
          <pc:docMk/>
          <pc:sldMk cId="2413793077" sldId="481"/>
        </pc:sldMkLst>
      </pc:sldChg>
      <pc:sldChg chg="del">
        <pc:chgData name="Anis Ben Arfi" userId="e0494ffc16fdbaf4" providerId="LiveId" clId="{8BE05A76-9525-48F5-8A49-8F07C9CDB218}" dt="2022-08-07T14:03:44.550" v="26" actId="47"/>
        <pc:sldMkLst>
          <pc:docMk/>
          <pc:sldMk cId="913904687" sldId="482"/>
        </pc:sldMkLst>
      </pc:sldChg>
      <pc:sldChg chg="del">
        <pc:chgData name="Anis Ben Arfi" userId="e0494ffc16fdbaf4" providerId="LiveId" clId="{8BE05A76-9525-48F5-8A49-8F07C9CDB218}" dt="2022-08-07T14:03:44.686" v="27" actId="47"/>
        <pc:sldMkLst>
          <pc:docMk/>
          <pc:sldMk cId="888634247" sldId="483"/>
        </pc:sldMkLst>
      </pc:sldChg>
      <pc:sldChg chg="del">
        <pc:chgData name="Anis Ben Arfi" userId="e0494ffc16fdbaf4" providerId="LiveId" clId="{8BE05A76-9525-48F5-8A49-8F07C9CDB218}" dt="2022-08-07T14:03:43.070" v="25" actId="47"/>
        <pc:sldMkLst>
          <pc:docMk/>
          <pc:sldMk cId="3443476098" sldId="484"/>
        </pc:sldMkLst>
      </pc:sldChg>
      <pc:sldChg chg="del">
        <pc:chgData name="Anis Ben Arfi" userId="e0494ffc16fdbaf4" providerId="LiveId" clId="{8BE05A76-9525-48F5-8A49-8F07C9CDB218}" dt="2022-08-07T14:03:59.624" v="88" actId="47"/>
        <pc:sldMkLst>
          <pc:docMk/>
          <pc:sldMk cId="3707100187" sldId="485"/>
        </pc:sldMkLst>
      </pc:sldChg>
      <pc:sldChg chg="del">
        <pc:chgData name="Anis Ben Arfi" userId="e0494ffc16fdbaf4" providerId="LiveId" clId="{8BE05A76-9525-48F5-8A49-8F07C9CDB218}" dt="2022-08-07T14:03:44.698" v="28" actId="47"/>
        <pc:sldMkLst>
          <pc:docMk/>
          <pc:sldMk cId="4006243107" sldId="486"/>
        </pc:sldMkLst>
      </pc:sldChg>
      <pc:sldChg chg="del">
        <pc:chgData name="Anis Ben Arfi" userId="e0494ffc16fdbaf4" providerId="LiveId" clId="{8BE05A76-9525-48F5-8A49-8F07C9CDB218}" dt="2022-08-07T14:03:59.693" v="89" actId="47"/>
        <pc:sldMkLst>
          <pc:docMk/>
          <pc:sldMk cId="25309452" sldId="487"/>
        </pc:sldMkLst>
      </pc:sldChg>
      <pc:sldChg chg="del">
        <pc:chgData name="Anis Ben Arfi" userId="e0494ffc16fdbaf4" providerId="LiveId" clId="{8BE05A76-9525-48F5-8A49-8F07C9CDB218}" dt="2022-08-07T14:03:59.974" v="90" actId="47"/>
        <pc:sldMkLst>
          <pc:docMk/>
          <pc:sldMk cId="3904377690" sldId="488"/>
        </pc:sldMkLst>
      </pc:sldChg>
      <pc:sldMasterChg chg="delSldLayout">
        <pc:chgData name="Anis Ben Arfi" userId="e0494ffc16fdbaf4" providerId="LiveId" clId="{8BE05A76-9525-48F5-8A49-8F07C9CDB218}" dt="2022-08-07T14:03:57.240" v="85" actId="47"/>
        <pc:sldMasterMkLst>
          <pc:docMk/>
          <pc:sldMasterMk cId="0" sldId="2147483659"/>
        </pc:sldMasterMkLst>
        <pc:sldLayoutChg chg="del">
          <pc:chgData name="Anis Ben Arfi" userId="e0494ffc16fdbaf4" providerId="LiveId" clId="{8BE05A76-9525-48F5-8A49-8F07C9CDB218}" dt="2022-08-07T14:03:57.240" v="85" actId="47"/>
          <pc:sldLayoutMkLst>
            <pc:docMk/>
            <pc:sldMasterMk cId="0" sldId="2147483659"/>
            <pc:sldLayoutMk cId="0" sldId="2147483649"/>
          </pc:sldLayoutMkLst>
        </pc:sldLayoutChg>
      </pc:sldMasterChg>
      <pc:sldMasterChg chg="delSldLayout">
        <pc:chgData name="Anis Ben Arfi" userId="e0494ffc16fdbaf4" providerId="LiveId" clId="{8BE05A76-9525-48F5-8A49-8F07C9CDB218}" dt="2022-08-07T14:03:50.365" v="71" actId="47"/>
        <pc:sldMasterMkLst>
          <pc:docMk/>
          <pc:sldMasterMk cId="775744124" sldId="2147483661"/>
        </pc:sldMasterMkLst>
        <pc:sldLayoutChg chg="del">
          <pc:chgData name="Anis Ben Arfi" userId="e0494ffc16fdbaf4" providerId="LiveId" clId="{8BE05A76-9525-48F5-8A49-8F07C9CDB218}" dt="2022-08-07T14:03:50.365" v="71" actId="47"/>
          <pc:sldLayoutMkLst>
            <pc:docMk/>
            <pc:sldMasterMk cId="775744124" sldId="2147483661"/>
            <pc:sldLayoutMk cId="3263035717" sldId="2147483682"/>
          </pc:sldLayoutMkLst>
        </pc:sldLayoutChg>
        <pc:sldLayoutChg chg="del">
          <pc:chgData name="Anis Ben Arfi" userId="e0494ffc16fdbaf4" providerId="LiveId" clId="{8BE05A76-9525-48F5-8A49-8F07C9CDB218}" dt="2022-08-07T14:03:49.716" v="67" actId="47"/>
          <pc:sldLayoutMkLst>
            <pc:docMk/>
            <pc:sldMasterMk cId="775744124" sldId="2147483661"/>
            <pc:sldLayoutMk cId="548851898" sldId="2147483683"/>
          </pc:sldLayoutMkLst>
        </pc:sldLayoutChg>
      </pc:sldMasterChg>
    </pc:docChg>
  </pc:docChgLst>
  <pc:docChgLst>
    <pc:chgData name="Anis Ben Arfi" userId="e0494ffc16fdbaf4" providerId="LiveId" clId="{CEAF2AF6-DE5C-44DC-9111-5FFF9AA49921}"/>
    <pc:docChg chg="undo custSel delSld modSld">
      <pc:chgData name="Anis Ben Arfi" userId="e0494ffc16fdbaf4" providerId="LiveId" clId="{CEAF2AF6-DE5C-44DC-9111-5FFF9AA49921}" dt="2022-08-07T15:22:08.816" v="230" actId="20577"/>
      <pc:docMkLst>
        <pc:docMk/>
      </pc:docMkLst>
      <pc:sldChg chg="addSp delSp modSp mod">
        <pc:chgData name="Anis Ben Arfi" userId="e0494ffc16fdbaf4" providerId="LiveId" clId="{CEAF2AF6-DE5C-44DC-9111-5FFF9AA49921}" dt="2022-08-07T15:17:03.227" v="7"/>
        <pc:sldMkLst>
          <pc:docMk/>
          <pc:sldMk cId="1448776532" sldId="259"/>
        </pc:sldMkLst>
        <pc:spChg chg="del mod">
          <ac:chgData name="Anis Ben Arfi" userId="e0494ffc16fdbaf4" providerId="LiveId" clId="{CEAF2AF6-DE5C-44DC-9111-5FFF9AA49921}" dt="2022-08-07T15:17:02.873" v="6" actId="478"/>
          <ac:spMkLst>
            <pc:docMk/>
            <pc:sldMk cId="1448776532" sldId="259"/>
            <ac:spMk id="3" creationId="{00000000-0000-0000-0000-000000000000}"/>
          </ac:spMkLst>
        </pc:spChg>
        <pc:spChg chg="add mod">
          <ac:chgData name="Anis Ben Arfi" userId="e0494ffc16fdbaf4" providerId="LiveId" clId="{CEAF2AF6-DE5C-44DC-9111-5FFF9AA49921}" dt="2022-08-07T15:17:03.227" v="7"/>
          <ac:spMkLst>
            <pc:docMk/>
            <pc:sldMk cId="1448776532" sldId="259"/>
            <ac:spMk id="5" creationId="{09BFA44C-0B23-13F1-7462-3C0993542E3D}"/>
          </ac:spMkLst>
        </pc:spChg>
      </pc:sldChg>
      <pc:sldChg chg="addSp modSp mod">
        <pc:chgData name="Anis Ben Arfi" userId="e0494ffc16fdbaf4" providerId="LiveId" clId="{CEAF2AF6-DE5C-44DC-9111-5FFF9AA49921}" dt="2022-08-07T15:17:16.635" v="10" actId="113"/>
        <pc:sldMkLst>
          <pc:docMk/>
          <pc:sldMk cId="1757086593" sldId="390"/>
        </pc:sldMkLst>
        <pc:spChg chg="add mod">
          <ac:chgData name="Anis Ben Arfi" userId="e0494ffc16fdbaf4" providerId="LiveId" clId="{CEAF2AF6-DE5C-44DC-9111-5FFF9AA49921}" dt="2022-08-07T15:17:13.627" v="9" actId="1076"/>
          <ac:spMkLst>
            <pc:docMk/>
            <pc:sldMk cId="1757086593" sldId="390"/>
            <ac:spMk id="6" creationId="{33D3D488-31FF-F890-6559-A9AD200C7A8B}"/>
          </ac:spMkLst>
        </pc:spChg>
        <pc:spChg chg="mod">
          <ac:chgData name="Anis Ben Arfi" userId="e0494ffc16fdbaf4" providerId="LiveId" clId="{CEAF2AF6-DE5C-44DC-9111-5FFF9AA49921}" dt="2022-08-07T15:17:16.635" v="10" actId="113"/>
          <ac:spMkLst>
            <pc:docMk/>
            <pc:sldMk cId="1757086593" sldId="390"/>
            <ac:spMk id="21" creationId="{00000000-0000-0000-0000-000000000000}"/>
          </ac:spMkLst>
        </pc:spChg>
      </pc:sldChg>
      <pc:sldChg chg="addSp delSp modSp mod">
        <pc:chgData name="Anis Ben Arfi" userId="e0494ffc16fdbaf4" providerId="LiveId" clId="{CEAF2AF6-DE5C-44DC-9111-5FFF9AA49921}" dt="2022-08-07T15:21:26.682" v="156" actId="1076"/>
        <pc:sldMkLst>
          <pc:docMk/>
          <pc:sldMk cId="3726615636" sldId="393"/>
        </pc:sldMkLst>
        <pc:spChg chg="mod">
          <ac:chgData name="Anis Ben Arfi" userId="e0494ffc16fdbaf4" providerId="LiveId" clId="{CEAF2AF6-DE5C-44DC-9111-5FFF9AA49921}" dt="2022-08-07T15:16:51.729" v="2" actId="1076"/>
          <ac:spMkLst>
            <pc:docMk/>
            <pc:sldMk cId="3726615636" sldId="393"/>
            <ac:spMk id="3" creationId="{3E542F43-1E24-421A-B3B0-B6D3C9DCD12B}"/>
          </ac:spMkLst>
        </pc:spChg>
        <pc:spChg chg="add mod">
          <ac:chgData name="Anis Ben Arfi" userId="e0494ffc16fdbaf4" providerId="LiveId" clId="{CEAF2AF6-DE5C-44DC-9111-5FFF9AA49921}" dt="2022-08-07T15:21:10.988" v="153" actId="20577"/>
          <ac:spMkLst>
            <pc:docMk/>
            <pc:sldMk cId="3726615636" sldId="393"/>
            <ac:spMk id="10" creationId="{DECD619A-2E70-0043-D9E7-1FC72E1A57DD}"/>
          </ac:spMkLst>
        </pc:spChg>
        <pc:spChg chg="add mod">
          <ac:chgData name="Anis Ben Arfi" userId="e0494ffc16fdbaf4" providerId="LiveId" clId="{CEAF2AF6-DE5C-44DC-9111-5FFF9AA49921}" dt="2022-08-07T15:21:22.753" v="155" actId="1076"/>
          <ac:spMkLst>
            <pc:docMk/>
            <pc:sldMk cId="3726615636" sldId="393"/>
            <ac:spMk id="11" creationId="{D40D4B06-3AFE-91A9-6A43-24D571A44C20}"/>
          </ac:spMkLst>
        </pc:spChg>
        <pc:spChg chg="add mod">
          <ac:chgData name="Anis Ben Arfi" userId="e0494ffc16fdbaf4" providerId="LiveId" clId="{CEAF2AF6-DE5C-44DC-9111-5FFF9AA49921}" dt="2022-08-07T15:21:19.090" v="154" actId="1076"/>
          <ac:spMkLst>
            <pc:docMk/>
            <pc:sldMk cId="3726615636" sldId="393"/>
            <ac:spMk id="12" creationId="{C35CB6AC-C5E0-F489-1DF2-25CCAE1AE465}"/>
          </ac:spMkLst>
        </pc:spChg>
        <pc:spChg chg="add mod">
          <ac:chgData name="Anis Ben Arfi" userId="e0494ffc16fdbaf4" providerId="LiveId" clId="{CEAF2AF6-DE5C-44DC-9111-5FFF9AA49921}" dt="2022-08-07T15:20:56.258" v="137" actId="20577"/>
          <ac:spMkLst>
            <pc:docMk/>
            <pc:sldMk cId="3726615636" sldId="393"/>
            <ac:spMk id="13" creationId="{27D69558-8A84-D02C-F175-5BF464363C41}"/>
          </ac:spMkLst>
        </pc:spChg>
        <pc:spChg chg="add mod">
          <ac:chgData name="Anis Ben Arfi" userId="e0494ffc16fdbaf4" providerId="LiveId" clId="{CEAF2AF6-DE5C-44DC-9111-5FFF9AA49921}" dt="2022-08-07T15:21:26.682" v="156" actId="1076"/>
          <ac:spMkLst>
            <pc:docMk/>
            <pc:sldMk cId="3726615636" sldId="393"/>
            <ac:spMk id="14" creationId="{5AD76724-3484-0EA4-1454-CD211BBE5501}"/>
          </ac:spMkLst>
        </pc:spChg>
        <pc:graphicFrameChg chg="add del mod modGraphic">
          <ac:chgData name="Anis Ben Arfi" userId="e0494ffc16fdbaf4" providerId="LiveId" clId="{CEAF2AF6-DE5C-44DC-9111-5FFF9AA49921}" dt="2022-08-07T15:19:04.168" v="36" actId="478"/>
          <ac:graphicFrameMkLst>
            <pc:docMk/>
            <pc:sldMk cId="3726615636" sldId="393"/>
            <ac:graphicFrameMk id="8" creationId="{041EB93B-7C61-1E3A-22CE-68B085B52EC5}"/>
          </ac:graphicFrameMkLst>
        </pc:graphicFrameChg>
        <pc:cxnChg chg="add mod">
          <ac:chgData name="Anis Ben Arfi" userId="e0494ffc16fdbaf4" providerId="LiveId" clId="{CEAF2AF6-DE5C-44DC-9111-5FFF9AA49921}" dt="2022-08-07T15:19:27.496" v="39" actId="1582"/>
          <ac:cxnSpMkLst>
            <pc:docMk/>
            <pc:sldMk cId="3726615636" sldId="393"/>
            <ac:cxnSpMk id="5" creationId="{65542D0F-97ED-4F8E-64FD-F92BF396CFC8}"/>
          </ac:cxnSpMkLst>
        </pc:cxnChg>
        <pc:cxnChg chg="add del mod">
          <ac:chgData name="Anis Ben Arfi" userId="e0494ffc16fdbaf4" providerId="LiveId" clId="{CEAF2AF6-DE5C-44DC-9111-5FFF9AA49921}" dt="2022-08-07T15:18:46.966" v="32" actId="478"/>
          <ac:cxnSpMkLst>
            <pc:docMk/>
            <pc:sldMk cId="3726615636" sldId="393"/>
            <ac:cxnSpMk id="6" creationId="{1F2F59B9-3503-4107-BA71-91E03FFE702C}"/>
          </ac:cxnSpMkLst>
        </pc:cxnChg>
        <pc:cxnChg chg="add del mod">
          <ac:chgData name="Anis Ben Arfi" userId="e0494ffc16fdbaf4" providerId="LiveId" clId="{CEAF2AF6-DE5C-44DC-9111-5FFF9AA49921}" dt="2022-08-07T15:19:39.692" v="44" actId="478"/>
          <ac:cxnSpMkLst>
            <pc:docMk/>
            <pc:sldMk cId="3726615636" sldId="393"/>
            <ac:cxnSpMk id="7" creationId="{E9F837A1-9D5F-6756-CBE7-67185230213A}"/>
          </ac:cxnSpMkLst>
        </pc:cxnChg>
        <pc:cxnChg chg="add mod">
          <ac:chgData name="Anis Ben Arfi" userId="e0494ffc16fdbaf4" providerId="LiveId" clId="{CEAF2AF6-DE5C-44DC-9111-5FFF9AA49921}" dt="2022-08-07T15:19:43.579" v="53" actId="1037"/>
          <ac:cxnSpMkLst>
            <pc:docMk/>
            <pc:sldMk cId="3726615636" sldId="393"/>
            <ac:cxnSpMk id="9" creationId="{54C2A2E2-877A-696A-17FB-6F2FA98257BE}"/>
          </ac:cxnSpMkLst>
        </pc:cxnChg>
      </pc:sldChg>
      <pc:sldChg chg="addSp modSp mod">
        <pc:chgData name="Anis Ben Arfi" userId="e0494ffc16fdbaf4" providerId="LiveId" clId="{CEAF2AF6-DE5C-44DC-9111-5FFF9AA49921}" dt="2022-08-07T15:22:08.816" v="230" actId="20577"/>
        <pc:sldMkLst>
          <pc:docMk/>
          <pc:sldMk cId="3607563200" sldId="394"/>
        </pc:sldMkLst>
        <pc:spChg chg="add mod">
          <ac:chgData name="Anis Ben Arfi" userId="e0494ffc16fdbaf4" providerId="LiveId" clId="{CEAF2AF6-DE5C-44DC-9111-5FFF9AA49921}" dt="2022-08-07T15:16:53.919" v="3"/>
          <ac:spMkLst>
            <pc:docMk/>
            <pc:sldMk cId="3607563200" sldId="394"/>
            <ac:spMk id="3" creationId="{99DCE429-87E2-42A1-875D-D7D1BD6EF53D}"/>
          </ac:spMkLst>
        </pc:spChg>
        <pc:spChg chg="add mod">
          <ac:chgData name="Anis Ben Arfi" userId="e0494ffc16fdbaf4" providerId="LiveId" clId="{CEAF2AF6-DE5C-44DC-9111-5FFF9AA49921}" dt="2022-08-07T15:22:08.816" v="230" actId="20577"/>
          <ac:spMkLst>
            <pc:docMk/>
            <pc:sldMk cId="3607563200" sldId="394"/>
            <ac:spMk id="4" creationId="{4541C115-E383-2F71-D8CA-CA8B508B0D8F}"/>
          </ac:spMkLst>
        </pc:spChg>
      </pc:sldChg>
      <pc:sldChg chg="addSp modSp del">
        <pc:chgData name="Anis Ben Arfi" userId="e0494ffc16fdbaf4" providerId="LiveId" clId="{CEAF2AF6-DE5C-44DC-9111-5FFF9AA49921}" dt="2022-08-07T15:17:33.953" v="11" actId="47"/>
        <pc:sldMkLst>
          <pc:docMk/>
          <pc:sldMk cId="1251743715" sldId="395"/>
        </pc:sldMkLst>
        <pc:spChg chg="add mod">
          <ac:chgData name="Anis Ben Arfi" userId="e0494ffc16fdbaf4" providerId="LiveId" clId="{CEAF2AF6-DE5C-44DC-9111-5FFF9AA49921}" dt="2022-08-07T15:16:55.153" v="4"/>
          <ac:spMkLst>
            <pc:docMk/>
            <pc:sldMk cId="1251743715" sldId="395"/>
            <ac:spMk id="3" creationId="{CC2D0853-7524-A17C-36CD-398F3373E83A}"/>
          </ac:spMkLst>
        </pc:spChg>
      </pc:sldChg>
      <pc:sldChg chg="addSp modSp del">
        <pc:chgData name="Anis Ben Arfi" userId="e0494ffc16fdbaf4" providerId="LiveId" clId="{CEAF2AF6-DE5C-44DC-9111-5FFF9AA49921}" dt="2022-08-07T15:17:35.110" v="12" actId="47"/>
        <pc:sldMkLst>
          <pc:docMk/>
          <pc:sldMk cId="3964655860" sldId="396"/>
        </pc:sldMkLst>
        <pc:spChg chg="add mod">
          <ac:chgData name="Anis Ben Arfi" userId="e0494ffc16fdbaf4" providerId="LiveId" clId="{CEAF2AF6-DE5C-44DC-9111-5FFF9AA49921}" dt="2022-08-07T15:16:59.016" v="5"/>
          <ac:spMkLst>
            <pc:docMk/>
            <pc:sldMk cId="3964655860" sldId="396"/>
            <ac:spMk id="3" creationId="{6D82CFED-A44C-F991-5AE2-1D6867DF3D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9526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653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1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8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2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51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33093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2994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5144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81765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188550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60640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17744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42068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5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68930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75025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282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1337095" y="260130"/>
            <a:ext cx="10363200" cy="697311"/>
          </a:xfrm>
        </p:spPr>
        <p:txBody>
          <a:bodyPr>
            <a:noAutofit/>
          </a:bodyPr>
          <a:lstStyle/>
          <a:p>
            <a:r>
              <a:rPr lang="en-US" sz="2800" b="1" dirty="0"/>
              <a:t>IEEE International Humanitarian Technology Conference 2022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Presenter Name:</a:t>
            </a:r>
          </a:p>
          <a:p>
            <a:r>
              <a:rPr lang="en-US" dirty="0"/>
              <a:t>E-mail:</a:t>
            </a:r>
          </a:p>
          <a:p>
            <a:r>
              <a:rPr lang="en-US" dirty="0"/>
              <a:t>Affiliation: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FEEE6C88-7D64-4FFF-66DA-56EA7BF77A9C}"/>
              </a:ext>
            </a:extLst>
          </p:cNvPr>
          <p:cNvSpPr txBox="1">
            <a:spLocks/>
          </p:cNvSpPr>
          <p:nvPr/>
        </p:nvSpPr>
        <p:spPr>
          <a:xfrm>
            <a:off x="1337095" y="3992492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2800" dirty="0"/>
              <a:t> Enter Your Poster Name: </a:t>
            </a:r>
          </a:p>
        </p:txBody>
      </p:sp>
      <p:sp>
        <p:nvSpPr>
          <p:cNvPr id="6" name="Shape 88">
            <a:extLst>
              <a:ext uri="{FF2B5EF4-FFF2-40B4-BE49-F238E27FC236}">
                <a16:creationId xmlns:a16="http://schemas.microsoft.com/office/drawing/2014/main" id="{33D3D488-31FF-F890-6559-A9AD200C7A8B}"/>
              </a:ext>
            </a:extLst>
          </p:cNvPr>
          <p:cNvSpPr txBox="1">
            <a:spLocks/>
          </p:cNvSpPr>
          <p:nvPr/>
        </p:nvSpPr>
        <p:spPr>
          <a:xfrm>
            <a:off x="178677" y="6173787"/>
            <a:ext cx="177745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C55A11"/>
              </a:buClr>
              <a:buSzPct val="25000"/>
              <a:buFont typeface="Calibri"/>
              <a:buNone/>
            </a:pPr>
            <a:r>
              <a:rPr lang="fr-FR" sz="2000" b="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IEEE IHTC 2022</a:t>
            </a:r>
            <a:endParaRPr lang="fr-FR" sz="4000" b="0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18AB5-79FE-46D5-9E9F-D1E3FF3D23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3E542F43-1E24-421A-B3B0-B6D3C9DCD12B}"/>
              </a:ext>
            </a:extLst>
          </p:cNvPr>
          <p:cNvSpPr txBox="1">
            <a:spLocks/>
          </p:cNvSpPr>
          <p:nvPr/>
        </p:nvSpPr>
        <p:spPr>
          <a:xfrm>
            <a:off x="10195132" y="6126571"/>
            <a:ext cx="177745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C55A11"/>
              </a:buClr>
              <a:buSzPct val="25000"/>
              <a:buFont typeface="Calibri"/>
              <a:buNone/>
            </a:pPr>
            <a:r>
              <a:rPr lang="fr-FR" sz="2000" b="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IEEE IHTC 2022</a:t>
            </a:r>
            <a:endParaRPr lang="fr-FR" sz="4000" b="0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542D0F-97ED-4F8E-64FD-F92BF396CFC8}"/>
              </a:ext>
            </a:extLst>
          </p:cNvPr>
          <p:cNvCxnSpPr/>
          <p:nvPr/>
        </p:nvCxnSpPr>
        <p:spPr>
          <a:xfrm>
            <a:off x="4186106" y="1256966"/>
            <a:ext cx="0" cy="523473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C2A2E2-877A-696A-17FB-6F2FA98257BE}"/>
              </a:ext>
            </a:extLst>
          </p:cNvPr>
          <p:cNvCxnSpPr/>
          <p:nvPr/>
        </p:nvCxnSpPr>
        <p:spPr>
          <a:xfrm>
            <a:off x="8038051" y="1265355"/>
            <a:ext cx="0" cy="523473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CD619A-2E70-0043-D9E7-1FC72E1A57DD}"/>
              </a:ext>
            </a:extLst>
          </p:cNvPr>
          <p:cNvSpPr txBox="1"/>
          <p:nvPr/>
        </p:nvSpPr>
        <p:spPr>
          <a:xfrm>
            <a:off x="402672" y="1090569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Outline / Motivation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D4B06-3AFE-91A9-6A43-24D571A44C20}"/>
              </a:ext>
            </a:extLst>
          </p:cNvPr>
          <p:cNvSpPr txBox="1"/>
          <p:nvPr/>
        </p:nvSpPr>
        <p:spPr>
          <a:xfrm>
            <a:off x="340805" y="3845014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Project 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CB6AC-C5E0-F489-1DF2-25CCAE1AE465}"/>
              </a:ext>
            </a:extLst>
          </p:cNvPr>
          <p:cNvSpPr txBox="1"/>
          <p:nvPr/>
        </p:nvSpPr>
        <p:spPr>
          <a:xfrm>
            <a:off x="4245686" y="3863175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Technical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69558-8A84-D02C-F175-5BF464363C41}"/>
              </a:ext>
            </a:extLst>
          </p:cNvPr>
          <p:cNvSpPr txBox="1"/>
          <p:nvPr/>
        </p:nvSpPr>
        <p:spPr>
          <a:xfrm>
            <a:off x="8181521" y="126535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Results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D76724-3484-0EA4-1454-CD211BBE5501}"/>
              </a:ext>
            </a:extLst>
          </p:cNvPr>
          <p:cNvSpPr txBox="1"/>
          <p:nvPr/>
        </p:nvSpPr>
        <p:spPr>
          <a:xfrm>
            <a:off x="8168522" y="4756678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2661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D6CD7-31C6-35D7-A8BD-BDB17EB915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Shape 88">
            <a:extLst>
              <a:ext uri="{FF2B5EF4-FFF2-40B4-BE49-F238E27FC236}">
                <a16:creationId xmlns:a16="http://schemas.microsoft.com/office/drawing/2014/main" id="{99DCE429-87E2-42A1-875D-D7D1BD6EF53D}"/>
              </a:ext>
            </a:extLst>
          </p:cNvPr>
          <p:cNvSpPr txBox="1">
            <a:spLocks/>
          </p:cNvSpPr>
          <p:nvPr/>
        </p:nvSpPr>
        <p:spPr>
          <a:xfrm>
            <a:off x="10195132" y="6126571"/>
            <a:ext cx="177745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C55A11"/>
              </a:buClr>
              <a:buSzPct val="25000"/>
              <a:buFont typeface="Calibri"/>
              <a:buNone/>
            </a:pPr>
            <a:r>
              <a:rPr lang="fr-FR" sz="2000" b="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IEEE IHTC 2022</a:t>
            </a:r>
            <a:endParaRPr lang="fr-FR" sz="4000" b="0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1C115-E383-2F71-D8CA-CA8B508B0D8F}"/>
              </a:ext>
            </a:extLst>
          </p:cNvPr>
          <p:cNvSpPr txBox="1"/>
          <p:nvPr/>
        </p:nvSpPr>
        <p:spPr>
          <a:xfrm>
            <a:off x="872455" y="1669409"/>
            <a:ext cx="4889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You can use a one more slide if needed. (Two slides total!) </a:t>
            </a:r>
          </a:p>
        </p:txBody>
      </p:sp>
    </p:spTree>
    <p:extLst>
      <p:ext uri="{BB962C8B-B14F-4D97-AF65-F5344CB8AC3E}">
        <p14:creationId xmlns:p14="http://schemas.microsoft.com/office/powerpoint/2010/main" val="360756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61" y="859265"/>
            <a:ext cx="2822277" cy="82775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hape 88">
            <a:extLst>
              <a:ext uri="{FF2B5EF4-FFF2-40B4-BE49-F238E27FC236}">
                <a16:creationId xmlns:a16="http://schemas.microsoft.com/office/drawing/2014/main" id="{09BFA44C-0B23-13F1-7462-3C0993542E3D}"/>
              </a:ext>
            </a:extLst>
          </p:cNvPr>
          <p:cNvSpPr txBox="1">
            <a:spLocks/>
          </p:cNvSpPr>
          <p:nvPr/>
        </p:nvSpPr>
        <p:spPr>
          <a:xfrm>
            <a:off x="10195132" y="6126571"/>
            <a:ext cx="177745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>
              <a:spcBef>
                <a:spcPts val="0"/>
              </a:spcBef>
              <a:buClr>
                <a:srgbClr val="C55A11"/>
              </a:buClr>
              <a:buSzPct val="25000"/>
              <a:buFont typeface="Calibri"/>
              <a:buNone/>
            </a:pPr>
            <a:r>
              <a:rPr lang="fr-FR" sz="2000" b="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IEEE IHTC 2022</a:t>
            </a:r>
            <a:endParaRPr lang="fr-FR" sz="4000" b="0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9201</TotalTime>
  <Words>62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LucidaGrande</vt:lpstr>
      <vt:lpstr>Wingdings</vt:lpstr>
      <vt:lpstr>Calibri</vt:lpstr>
      <vt:lpstr>Courier New</vt:lpstr>
      <vt:lpstr>Office Theme</vt:lpstr>
      <vt:lpstr>Theme 1</vt:lpstr>
      <vt:lpstr>IEEE International Humanitarian Technology Conference 2022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SIGHT Southern Alberta Section 2015-2018</dc:title>
  <dc:creator>ANIS Ben Arfi</dc:creator>
  <cp:lastModifiedBy>Anis Ben Arfi</cp:lastModifiedBy>
  <cp:revision>204</cp:revision>
  <dcterms:created xsi:type="dcterms:W3CDTF">2018-08-02T21:54:48Z</dcterms:created>
  <dcterms:modified xsi:type="dcterms:W3CDTF">2022-08-10T00:28:03Z</dcterms:modified>
</cp:coreProperties>
</file>